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26A9C1-4737-46BF-AAE9-AE5167AD5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90CF0B-AD43-4102-9B22-E1CDA6D06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B322E6-25C3-4013-973C-BD8D781E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77BA9C-5EEA-46E6-969F-60CEB1C6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C8CDAA-8977-43AA-AD2E-DFC03FF2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80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EA2646-1905-445C-84B6-1A6A9A07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8EC0A62-3240-4F56-8C60-C802668C0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80D706-32AC-43CC-8C28-442F67A3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EFDE81-EB90-4EA7-BBC3-7AD0BCDB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9DF8BF-D5F8-4AEA-8B8E-E7711323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60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236E429-BEE3-4EF4-AC39-DDA70E07F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8E0279-3544-4B49-9C1B-0E2FA284B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58AB2A-6509-4859-99F9-78A344B9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C91F8-9EEE-4127-AD6B-B8866C1A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EFCFFB-D7E9-4321-9E4A-2C067A4E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AF8C0E-D58B-40B7-ACFD-FEB8F96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088FDC-B99A-47B1-A026-4A0843F8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ED5816-08D6-466F-8D0C-ECC7DD98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74B99-DD3D-4C92-820B-F9FCA7EF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D29475-D441-42A5-92FF-D6EFE955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4B674B-0A72-4305-B04B-B9251553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07A52D-349E-4C5B-8F97-7D59D753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F866CD-2871-40DC-B536-5A11D04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8FE3A-AB1A-47C2-8156-DD9BFF72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B330AE-E1E1-4B3E-89FA-C18B3395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6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49D02E-7F74-48F4-A20D-721C7EEA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3D2A0A-A2E5-485E-A34E-6F82F5E68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25BF7F-825D-4953-A95D-5F50CAB6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F1376F-C59B-4EE4-9887-CCBF8AA2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38D305-150B-4E12-9C58-10581D81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4719A5-4FC6-4EB3-9D24-B3EFBDE2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54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A63D-378F-437D-86E0-7CE8EFF5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9729A67-F54B-4672-BE58-FB0FC0A5B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0B92E2-E49B-4A52-BE5A-382F0F05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DE9744-63C3-4D65-9D94-09559691F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52F75B3-2156-4542-B7A9-018993645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657118E-A8FC-4704-BF50-DDEE6B4D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968B6F6-7A3F-4694-B1F9-775F7BB4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6AEB8FC-7F28-4A70-B5A7-7C973A2D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49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466F3-503C-4E45-8743-532367DE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46D750-3B12-4E81-B593-50F43CE8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0DB5AD-BFB8-449A-AA24-F11D760D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874661-3C3F-4BE8-8391-6A3859E8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97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7E64533-92DA-4F73-8A13-54A09796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7A1DD2-B651-4E90-8C8D-685AF661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EB1A88B-9865-4BBC-B612-32781912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70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181FE-0EAA-48AE-A90C-163B908C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17A779-90FF-4C8E-8BAA-50E6339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5F5366-4BD6-4532-97C5-46891F4A9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F873879-6925-4D7D-83A0-947C61C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33DDFF-93E8-49DF-85D3-57E0E5B9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EA81B1B-1EA1-47AD-8BDA-5A62EEA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73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6068AC-A9FC-4A01-90C5-E8C989EE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8A9EFD6-F256-4D53-B80A-F47734FCE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9519836-2E48-44B5-8866-F856F4884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F9106E-413A-4A72-8417-7D2315B6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14EAF1-43E7-43CF-B6EF-5B5A8902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9B385E-F24D-4C6B-A15D-01ED119F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86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95F880-1EC7-4218-A558-86E3D30B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812B06-F71A-43F8-948E-292391F1A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2E2D5-0C32-4A2C-8D39-5219973A1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23B708-D4A8-4BF9-B538-F09F70D56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483694-4E94-45FB-BE5C-43330938C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24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4ED54C-DF11-48C6-B4CD-9CAB055B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8012" y="3945521"/>
            <a:ext cx="3312734" cy="662837"/>
          </a:xfrm>
          <a:noFill/>
        </p:spPr>
        <p:txBody>
          <a:bodyPr>
            <a:noAutofit/>
          </a:bodyPr>
          <a:lstStyle/>
          <a:p>
            <a:r>
              <a:rPr lang="fi-FI" sz="48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 </a:t>
            </a:r>
            <a:r>
              <a:rPr lang="fi-FI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♠ </a:t>
            </a:r>
            <a:r>
              <a:rPr lang="fi-FI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 ♦ </a:t>
            </a:r>
            <a:r>
              <a:rPr lang="fi-FI" sz="4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♣</a:t>
            </a:r>
            <a:endParaRPr lang="fi-FI" sz="4800" dirty="0">
              <a:solidFill>
                <a:srgbClr val="00B050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2B30E6C-69B7-415D-86E9-43687E3AA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1667943"/>
          </a:xfrm>
          <a:noFill/>
        </p:spPr>
        <p:txBody>
          <a:bodyPr anchor="ctr">
            <a:normAutofit/>
          </a:bodyPr>
          <a:lstStyle/>
          <a:p>
            <a:r>
              <a:rPr lang="fi-FI" sz="3600" dirty="0">
                <a:solidFill>
                  <a:srgbClr val="080808"/>
                </a:solidFill>
              </a:rPr>
              <a:t>Puolustussuunnitelma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9CC25-FDE1-4245-9ABD-8ADE82C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259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  <a:highlight>
                  <a:srgbClr val="00FFFF"/>
                </a:highlight>
              </a:rPr>
              <a:t>Yleisiä ohjeita puolustussuunnitelmaa varten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10CA0C-7AB6-4BC9-B1B4-2F710012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>
            <a:normAutofit/>
          </a:bodyPr>
          <a:lstStyle/>
          <a:p>
            <a:r>
              <a:rPr lang="fi-FI" sz="2400" dirty="0"/>
              <a:t>Muista tarjoussarja! (tarjosiko partneri, onko tarjoamattomia värejä)</a:t>
            </a:r>
          </a:p>
          <a:p>
            <a:r>
              <a:rPr lang="fi-FI" sz="2400" dirty="0"/>
              <a:t>Mikä on lähtökorttisi ja miksi?</a:t>
            </a:r>
          </a:p>
          <a:p>
            <a:r>
              <a:rPr lang="fi-FI" sz="2400" dirty="0"/>
              <a:t>Paljonko partnerilla voi olla pisteitä? (kun olet nähnyt pöydän)</a:t>
            </a:r>
          </a:p>
          <a:p>
            <a:r>
              <a:rPr lang="fi-FI" sz="2400" dirty="0"/>
              <a:t>Minkälaisen jakauman voit kuvitella pelinviejälle? </a:t>
            </a:r>
          </a:p>
          <a:p>
            <a:r>
              <a:rPr lang="fi-FI" sz="2400" dirty="0"/>
              <a:t>Pitääkö puolustaa passiivisesti vai aggressiivisesti?</a:t>
            </a:r>
          </a:p>
          <a:p>
            <a:r>
              <a:rPr lang="fi-FI" sz="2400" dirty="0"/>
              <a:t>Merkinannoilla pyritään ensisijaisesti helpottamaan partneria.</a:t>
            </a:r>
          </a:p>
          <a:p>
            <a:r>
              <a:rPr lang="fi-FI" sz="2400" dirty="0"/>
              <a:t>Mitä maata voin sakata?</a:t>
            </a:r>
          </a:p>
          <a:p>
            <a:r>
              <a:rPr lang="fi-FI" sz="2400" dirty="0"/>
              <a:t>Kuva kuvalle.</a:t>
            </a:r>
          </a:p>
          <a:p>
            <a:r>
              <a:rPr lang="fi-FI" sz="2400" dirty="0"/>
              <a:t>Ottaako tikit samantien?</a:t>
            </a:r>
          </a:p>
        </p:txBody>
      </p:sp>
    </p:spTree>
    <p:extLst>
      <p:ext uri="{BB962C8B-B14F-4D97-AF65-F5344CB8AC3E}">
        <p14:creationId xmlns:p14="http://schemas.microsoft.com/office/powerpoint/2010/main" val="427609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69</Words>
  <Application>Microsoft Office PowerPoint</Application>
  <PresentationFormat>Laajakuva</PresentationFormat>
  <Paragraphs>12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Office-teema</vt:lpstr>
      <vt:lpstr>Puolustussuunnitelma</vt:lpstr>
      <vt:lpstr>Yleisiä ohjeita puolustussuunnitelmaa varten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Pelinvientisuunnitelma</dc:title>
  <dc:creator>Karri</dc:creator>
  <cp:lastModifiedBy>Karri</cp:lastModifiedBy>
  <cp:revision>9</cp:revision>
  <dcterms:created xsi:type="dcterms:W3CDTF">2020-02-18T16:01:38Z</dcterms:created>
  <dcterms:modified xsi:type="dcterms:W3CDTF">2020-02-23T16:46:37Z</dcterms:modified>
</cp:coreProperties>
</file>