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fi-FI" sz="3600">
                <a:solidFill>
                  <a:srgbClr val="080808"/>
                </a:solidFill>
              </a:rPr>
              <a:t>Pelinvientisuunnitelma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749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Yleisiä ohjeita pelinviestisuunnitelmaa varten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Muista tarjoussarja ja mitä siitä voi päätellä. </a:t>
            </a:r>
          </a:p>
          <a:p>
            <a:r>
              <a:rPr lang="fi-FI" sz="2400" dirty="0"/>
              <a:t>Älä pelaa pöydästä korttia, ennen kuin olet miettinyt, miten pelaat.</a:t>
            </a:r>
          </a:p>
          <a:p>
            <a:r>
              <a:rPr lang="fi-FI" sz="2400" dirty="0"/>
              <a:t>Mitä lähtökortti kertoo?</a:t>
            </a:r>
          </a:p>
          <a:p>
            <a:r>
              <a:rPr lang="fi-FI" sz="2400" dirty="0"/>
              <a:t>Kumpi puolustajista on vaarallinen eli ei saa päästää kiinni. </a:t>
            </a:r>
          </a:p>
          <a:p>
            <a:r>
              <a:rPr lang="fi-FI" sz="2400" dirty="0"/>
              <a:t>Montako pikatikkiä on sangipelissä ja mistä maasta voi saada lisää? </a:t>
            </a:r>
          </a:p>
          <a:p>
            <a:r>
              <a:rPr lang="fi-FI" sz="2400" dirty="0"/>
              <a:t>Laistaako ensimmäinen tikki vai ei?</a:t>
            </a:r>
          </a:p>
          <a:p>
            <a:r>
              <a:rPr lang="fi-FI" sz="2400" dirty="0"/>
              <a:t>Montako menevää on valttipelissä?</a:t>
            </a:r>
          </a:p>
          <a:p>
            <a:r>
              <a:rPr lang="fi-FI" sz="2400" dirty="0"/>
              <a:t>Poistetaanko valtit vai tarvitaanko kuppeja?</a:t>
            </a:r>
          </a:p>
          <a:p>
            <a:r>
              <a:rPr lang="fi-FI" sz="2400" dirty="0"/>
              <a:t>Opettele todennäköisyydet muutamiin yleisiin tapauksiin.</a:t>
            </a:r>
          </a:p>
          <a:p>
            <a:r>
              <a:rPr lang="fi-FI" sz="2400" dirty="0"/>
              <a:t>Jos on kaksi mahdollisuutta saada peli kotiin, niin kokeile ensin vaihtoehtoa, joka epäonnistuessaan ei heti kaada sitoumusta.</a:t>
            </a:r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99</Words>
  <Application>Microsoft Office PowerPoint</Application>
  <PresentationFormat>Laajakuva</PresentationFormat>
  <Paragraphs>13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Office-teema</vt:lpstr>
      <vt:lpstr>Pelinvientisuunnitelma</vt:lpstr>
      <vt:lpstr>Yleisiä ohjeita pelinviestisuunnitelmaa varten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5</cp:revision>
  <dcterms:created xsi:type="dcterms:W3CDTF">2020-02-18T16:01:38Z</dcterms:created>
  <dcterms:modified xsi:type="dcterms:W3CDTF">2020-02-23T16:47:40Z</dcterms:modified>
</cp:coreProperties>
</file>