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1667943"/>
          </a:xfrm>
          <a:noFill/>
        </p:spPr>
        <p:txBody>
          <a:bodyPr anchor="ctr">
            <a:normAutofit/>
          </a:bodyPr>
          <a:lstStyle/>
          <a:p>
            <a:r>
              <a:rPr lang="fi-FI" sz="3600" dirty="0">
                <a:solidFill>
                  <a:srgbClr val="080808"/>
                </a:solidFill>
              </a:rPr>
              <a:t>Merkinannot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/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Yleisiä ohjeita merkinantoja varten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/>
          </a:bodyPr>
          <a:lstStyle/>
          <a:p>
            <a:r>
              <a:rPr lang="fi-FI" sz="2400" dirty="0">
                <a:highlight>
                  <a:srgbClr val="FFFF00"/>
                </a:highlight>
              </a:rPr>
              <a:t>Puolustuksen tärkein väline kommunikointiin </a:t>
            </a:r>
          </a:p>
          <a:p>
            <a:r>
              <a:rPr lang="fi-FI" sz="2400" dirty="0"/>
              <a:t>Näytä merkinanto niin selkeästi, ettei partnerin tarvitse arvailla</a:t>
            </a:r>
          </a:p>
          <a:p>
            <a:r>
              <a:rPr lang="fi-FI" sz="2400" dirty="0"/>
              <a:t>Milloin voimaa, milloin pituutta, milloin </a:t>
            </a:r>
            <a:r>
              <a:rPr lang="fi-FI" sz="2400" dirty="0" err="1"/>
              <a:t>lavinthal</a:t>
            </a:r>
            <a:endParaRPr lang="fi-FI" sz="2400" dirty="0"/>
          </a:p>
          <a:p>
            <a:r>
              <a:rPr lang="fi-FI" sz="2400" dirty="0"/>
              <a:t>Mitä sakataan ja mitä sillä halutaan kertoa</a:t>
            </a:r>
          </a:p>
          <a:p>
            <a:r>
              <a:rPr lang="fi-FI" sz="2400" dirty="0"/>
              <a:t>Samasta maasta voi näyttää toisenkin merkinannon</a:t>
            </a:r>
          </a:p>
          <a:p>
            <a:r>
              <a:rPr lang="fi-FI" sz="2400" dirty="0"/>
              <a:t>Käännetäänkö pelin keskellä lähtökorttisäännön vai </a:t>
            </a:r>
            <a:r>
              <a:rPr lang="fi-FI" sz="2400" dirty="0" err="1"/>
              <a:t>attituden</a:t>
            </a:r>
            <a:r>
              <a:rPr lang="fi-FI" sz="2400" dirty="0"/>
              <a:t> mukaan</a:t>
            </a:r>
          </a:p>
          <a:p>
            <a:r>
              <a:rPr lang="fi-FI" sz="2400" dirty="0"/>
              <a:t>Muista lähtökortti</a:t>
            </a:r>
          </a:p>
          <a:p>
            <a:r>
              <a:rPr lang="fi-FI" sz="2400" dirty="0"/>
              <a:t>Muista tarjoussarja</a:t>
            </a:r>
          </a:p>
          <a:p>
            <a:r>
              <a:rPr lang="fi-FI" sz="2400" dirty="0">
                <a:highlight>
                  <a:srgbClr val="FFFF00"/>
                </a:highlight>
              </a:rPr>
              <a:t>Luota partneriin, älä pelinviejään</a:t>
            </a:r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</Words>
  <Application>Microsoft Office PowerPoint</Application>
  <PresentationFormat>Laajakuva</PresentationFormat>
  <Paragraphs>12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Office-teema</vt:lpstr>
      <vt:lpstr>Merkinannot</vt:lpstr>
      <vt:lpstr>Yleisiä ohjeita merkinantoja varten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9</cp:revision>
  <dcterms:created xsi:type="dcterms:W3CDTF">2020-02-18T16:01:38Z</dcterms:created>
  <dcterms:modified xsi:type="dcterms:W3CDTF">2020-02-23T16:47:02Z</dcterms:modified>
</cp:coreProperties>
</file>