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fi-FI" sz="3600" dirty="0">
                <a:solidFill>
                  <a:srgbClr val="080808"/>
                </a:solidFill>
              </a:rPr>
              <a:t>Kilpailunjohtaja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749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Pelaajien oikeudet, kilpailunjohtaja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Kilpailunjohtaja on paikalla pelaajia varten.</a:t>
            </a:r>
          </a:p>
          <a:p>
            <a:r>
              <a:rPr lang="fi-FI" sz="2400" dirty="0"/>
              <a:t>Tyhmiä kysymyksiä ei ole.</a:t>
            </a:r>
          </a:p>
          <a:p>
            <a:r>
              <a:rPr lang="fi-FI" sz="2400" dirty="0"/>
              <a:t>Pyrkii lopputulokseen, mikä olisi tapahtunut ilman epäsäännöllisyyttä.</a:t>
            </a:r>
          </a:p>
          <a:p>
            <a:r>
              <a:rPr lang="fi-FI" sz="2400" dirty="0"/>
              <a:t>Yleisimpiä tilanteita, kun kilpailunjohtaja kutsutaan pöytään:</a:t>
            </a:r>
          </a:p>
          <a:p>
            <a:pPr lvl="1"/>
            <a:r>
              <a:rPr lang="fi-FI" sz="2000" dirty="0"/>
              <a:t>Lähtö väärästä kädestä</a:t>
            </a:r>
          </a:p>
          <a:p>
            <a:pPr lvl="1"/>
            <a:r>
              <a:rPr lang="fi-FI" sz="2000" dirty="0"/>
              <a:t>Revokki</a:t>
            </a:r>
          </a:p>
          <a:p>
            <a:pPr lvl="1"/>
            <a:r>
              <a:rPr lang="fi-FI" sz="2000" dirty="0"/>
              <a:t>Tarjous väärällä vuorolla</a:t>
            </a:r>
          </a:p>
          <a:p>
            <a:pPr lvl="1"/>
            <a:r>
              <a:rPr lang="fi-FI" sz="2000" dirty="0"/>
              <a:t>Riittämätön tarjous</a:t>
            </a:r>
          </a:p>
          <a:p>
            <a:pPr lvl="1"/>
            <a:r>
              <a:rPr lang="fi-FI" sz="2000" dirty="0"/>
              <a:t>Levitys</a:t>
            </a:r>
            <a:endParaRPr lang="fi-FI" dirty="0"/>
          </a:p>
          <a:p>
            <a:r>
              <a:rPr lang="fi-FI" sz="2400" dirty="0"/>
              <a:t>Oikeus kysyä tarjoussarjaa.</a:t>
            </a:r>
          </a:p>
          <a:p>
            <a:r>
              <a:rPr lang="fi-FI" sz="2400" dirty="0"/>
              <a:t>Oikeus kysyä, onko partnerilla väriä.</a:t>
            </a:r>
          </a:p>
          <a:p>
            <a:r>
              <a:rPr lang="fi-FI" sz="2400" dirty="0" err="1"/>
              <a:t>Puupekan</a:t>
            </a:r>
            <a:r>
              <a:rPr lang="fi-FI" sz="2400" dirty="0"/>
              <a:t> oikeudet.</a:t>
            </a:r>
          </a:p>
          <a:p>
            <a:endParaRPr lang="fi-FI" sz="2400" dirty="0"/>
          </a:p>
          <a:p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62</Words>
  <Application>Microsoft Office PowerPoint</Application>
  <PresentationFormat>Laajakuva</PresentationFormat>
  <Paragraphs>16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Office-teema</vt:lpstr>
      <vt:lpstr>Kilpailunjohtaja</vt:lpstr>
      <vt:lpstr>Pelaajien oikeudet, kilpailunjohtaja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8</cp:revision>
  <dcterms:created xsi:type="dcterms:W3CDTF">2020-02-18T16:01:38Z</dcterms:created>
  <dcterms:modified xsi:type="dcterms:W3CDTF">2020-02-23T16:54:40Z</dcterms:modified>
</cp:coreProperties>
</file>